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5" r:id="rId9"/>
    <p:sldId id="266" r:id="rId10"/>
    <p:sldId id="264" r:id="rId11"/>
    <p:sldId id="260" r:id="rId12"/>
    <p:sldId id="261" r:id="rId13"/>
    <p:sldId id="262" r:id="rId14"/>
    <p:sldId id="263" r:id="rId15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4608" cy="46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p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Click to edit the notes format</a:t>
            </a:r>
            <a:endParaRPr lang="pt-P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r>
              <a:rPr lang="pt-P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pt-P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r>
              <a:rPr lang="pt-P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 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56BBE9A8-7219-4F88-A2F3-D0109B6903AE}" type="slidenum">
              <a:rPr lang="pt-P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</a:fld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pt-PT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hardware city sunset hackathon 2017</a:t>
            </a:r>
            <a:endParaRPr lang="pt-P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pt-P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431080" y="1152000"/>
            <a:ext cx="4280760" cy="341604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2431080" y="1152000"/>
            <a:ext cx="428076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P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P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P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>
            <a:fillRect/>
          </a:stretch>
        </p:blipFill>
        <p:spPr>
          <a:xfrm>
            <a:off x="2431080" y="1152000"/>
            <a:ext cx="4280760" cy="341604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>
            <a:fillRect/>
          </a:stretch>
        </p:blipFill>
        <p:spPr>
          <a:xfrm>
            <a:off x="2431080" y="1152000"/>
            <a:ext cx="4280760" cy="341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pt-P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tIns="0" rIns="0" bIns="0" anchor="ctr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tIns="0" rIns="0" bIns="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endParaRPr lang="pt-P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Click to edit the outline text format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Second Outline Level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Third Outline Level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P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Fourth Outline Level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Fifth Outline Level</a:t>
            </a:r>
            <a:endParaRPr lang="pt-P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Sixth Outline Level</a:t>
            </a:r>
            <a:endParaRPr lang="pt-P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Seventh Outline Level</a:t>
            </a:r>
            <a:endParaRPr lang="pt-P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Click to edit the outline text format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Second Outline Level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Third Outline Level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Fourth Outline Level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Fifth Outline Level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Sixth Outline Level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pt-P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</a:rPr>
              <a:t>Seventh Outline Level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endParaRPr lang="pt-P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-7200" y="4800600"/>
            <a:ext cx="9143640" cy="339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6840" y="4824720"/>
            <a:ext cx="9143640" cy="27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800" b="1" strike="noStrike" spc="-1">
                <a:solidFill>
                  <a:srgbClr val="6DB5E5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@HARDWARECITY 2017</a:t>
            </a:r>
            <a:endParaRPr lang="pt-PT" sz="800" b="1" strike="noStrike" spc="-1">
              <a:solidFill>
                <a:srgbClr val="6DB5E5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sp>
        <p:nvSpPr>
          <p:cNvPr id="81" name="TextShape 3"/>
          <p:cNvSpPr txBox="1"/>
          <p:nvPr/>
        </p:nvSpPr>
        <p:spPr>
          <a:xfrm>
            <a:off x="378000" y="21859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Equipa 9 - EEVEE
</a:t>
            </a:r>
            <a:r>
              <a:rPr lang="pt-PT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(Identificação do tipo de descarga e limpeza de filtro)
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0" y="4734000"/>
            <a:ext cx="9143640" cy="4093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http://sunsethackathon.com</a:t>
            </a:r>
            <a:endParaRPr lang="pt-PT" sz="1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pic>
        <p:nvPicPr>
          <p:cNvPr id="83" name="Google Shape;58;p13"/>
          <p:cNvPicPr/>
          <p:nvPr/>
        </p:nvPicPr>
        <p:blipFill>
          <a:blip r:embed="rId1"/>
          <a:stretch>
            <a:fillRect/>
          </a:stretch>
        </p:blipFill>
        <p:spPr>
          <a:xfrm>
            <a:off x="2509560" y="4015440"/>
            <a:ext cx="4124880" cy="773280"/>
          </a:xfrm>
          <a:prstGeom prst="rect">
            <a:avLst/>
          </a:prstGeom>
          <a:ln>
            <a:noFill/>
          </a:ln>
        </p:spPr>
      </p:pic>
      <p:pic>
        <p:nvPicPr>
          <p:cNvPr id="85" name="Google Shape;60;p13"/>
          <p:cNvPicPr/>
          <p:nvPr/>
        </p:nvPicPr>
        <p:blipFill>
          <a:blip r:embed="rId2"/>
          <a:stretch>
            <a:fillRect/>
          </a:stretch>
        </p:blipFill>
        <p:spPr>
          <a:xfrm>
            <a:off x="1694880" y="228960"/>
            <a:ext cx="5754240" cy="193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226080" y="2201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&lt;foto da equipa&gt;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0" y="4840200"/>
            <a:ext cx="9143640" cy="3031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http://sunsethackathon.com</a:t>
            </a:r>
            <a:endParaRPr lang="pt-P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</a:endParaRPr>
          </a:p>
        </p:txBody>
      </p:sp>
      <p:pic>
        <p:nvPicPr>
          <p:cNvPr id="107" name="Google Shape;106;p19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760" y="118080"/>
            <a:ext cx="3003840" cy="101016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20180908_220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936000"/>
            <a:ext cx="6847607" cy="385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11;p20"/>
          <p:cNvPicPr/>
          <p:nvPr/>
        </p:nvPicPr>
        <p:blipFill>
          <a:blip r:embed="rId1"/>
          <a:stretch>
            <a:fillRect/>
          </a:stretch>
        </p:blipFill>
        <p:spPr>
          <a:xfrm>
            <a:off x="2265480" y="464760"/>
            <a:ext cx="4612320" cy="155124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0" y="3831120"/>
            <a:ext cx="9143640" cy="131256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10" name="Google Shape;113;p20"/>
          <p:cNvPicPr/>
          <p:nvPr/>
        </p:nvPicPr>
        <p:blipFill>
          <a:blip r:embed="rId2"/>
          <a:stretch>
            <a:fillRect/>
          </a:stretch>
        </p:blipFill>
        <p:spPr>
          <a:xfrm>
            <a:off x="5820120" y="4575600"/>
            <a:ext cx="3323520" cy="622800"/>
          </a:xfrm>
          <a:prstGeom prst="rect">
            <a:avLst/>
          </a:prstGeom>
          <a:ln>
            <a:noFill/>
          </a:ln>
        </p:spPr>
      </p:pic>
      <p:pic>
        <p:nvPicPr>
          <p:cNvPr id="111" name="Google Shape;115;p20"/>
          <p:cNvPicPr/>
          <p:nvPr/>
        </p:nvPicPr>
        <p:blipFill>
          <a:blip r:embed="rId3"/>
          <a:stretch>
            <a:fillRect/>
          </a:stretch>
        </p:blipFill>
        <p:spPr>
          <a:xfrm>
            <a:off x="556920" y="4171320"/>
            <a:ext cx="598680" cy="598680"/>
          </a:xfrm>
          <a:prstGeom prst="rect">
            <a:avLst/>
          </a:prstGeom>
          <a:ln>
            <a:noFill/>
          </a:ln>
        </p:spPr>
      </p:pic>
      <p:pic>
        <p:nvPicPr>
          <p:cNvPr id="112" name="Google Shape;116;p20"/>
          <p:cNvPicPr/>
          <p:nvPr/>
        </p:nvPicPr>
        <p:blipFill>
          <a:blip r:embed="rId4"/>
          <a:srcRect r="18050"/>
          <a:stretch>
            <a:fillRect/>
          </a:stretch>
        </p:blipFill>
        <p:spPr>
          <a:xfrm>
            <a:off x="415800" y="4854960"/>
            <a:ext cx="893160" cy="100800"/>
          </a:xfrm>
          <a:prstGeom prst="rect">
            <a:avLst/>
          </a:prstGeom>
          <a:ln>
            <a:noFill/>
          </a:ln>
        </p:spPr>
      </p:pic>
      <p:pic>
        <p:nvPicPr>
          <p:cNvPr id="113" name="Google Shape;117;p20"/>
          <p:cNvPicPr/>
          <p:nvPr/>
        </p:nvPicPr>
        <p:blipFill>
          <a:blip r:embed="rId5"/>
          <a:stretch>
            <a:fillRect/>
          </a:stretch>
        </p:blipFill>
        <p:spPr>
          <a:xfrm>
            <a:off x="5531400" y="3752640"/>
            <a:ext cx="1326240" cy="935640"/>
          </a:xfrm>
          <a:prstGeom prst="rect">
            <a:avLst/>
          </a:prstGeom>
          <a:ln>
            <a:noFill/>
          </a:ln>
        </p:spPr>
      </p:pic>
      <p:pic>
        <p:nvPicPr>
          <p:cNvPr id="114" name="Google Shape;118;p20"/>
          <p:cNvPicPr/>
          <p:nvPr/>
        </p:nvPicPr>
        <p:blipFill>
          <a:blip r:embed="rId6"/>
          <a:stretch>
            <a:fillRect/>
          </a:stretch>
        </p:blipFill>
        <p:spPr>
          <a:xfrm>
            <a:off x="7746120" y="3537360"/>
            <a:ext cx="1245240" cy="861840"/>
          </a:xfrm>
          <a:prstGeom prst="rect">
            <a:avLst/>
          </a:prstGeom>
          <a:ln>
            <a:noFill/>
          </a:ln>
        </p:spPr>
      </p:pic>
      <p:sp>
        <p:nvSpPr>
          <p:cNvPr id="115" name="TextShape 2"/>
          <p:cNvSpPr txBox="1"/>
          <p:nvPr/>
        </p:nvSpPr>
        <p:spPr>
          <a:xfrm>
            <a:off x="2145600" y="2016360"/>
            <a:ext cx="5109480" cy="935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Daniela Sousa</a:t>
            </a: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@ </a:t>
            </a: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dcsousa@ua.pt</a:t>
            </a:r>
            <a:endParaRPr lang="x-none" altLang="pt-PT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 algn="ctr">
              <a:lnSpc>
                <a:spcPct val="100000"/>
              </a:lnSpc>
            </a:pP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David Simões</a:t>
            </a: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@ </a:t>
            </a: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david.simoes@ua.pt</a:t>
            </a:r>
            <a:endParaRPr lang="x-none" altLang="pt-PT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 algn="ctr">
              <a:lnSpc>
                <a:spcPct val="100000"/>
              </a:lnSpc>
            </a:pP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Filipe Silva @ filiperamos9@hotmail.com</a:t>
            </a:r>
            <a:endParaRPr lang="x-none" altLang="pt-PT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 algn="ctr">
              <a:lnSpc>
                <a:spcPct val="100000"/>
              </a:lnSpc>
            </a:pP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João Fontes</a:t>
            </a: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@ </a:t>
            </a: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joao.hh@gmail.com</a:t>
            </a: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
</a:t>
            </a: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José Silva</a:t>
            </a: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@ </a:t>
            </a: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ze_rsilva@hotmail.com</a:t>
            </a:r>
            <a:endParaRPr lang="x-none" altLang="pt-PT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91050" y="2202180"/>
            <a:ext cx="4155440" cy="572135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x-none" alt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SmartOLI</a:t>
            </a:r>
            <a:endParaRPr lang="x-none" altLang="pt-PT" sz="3600" b="1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0" y="4840200"/>
            <a:ext cx="9143640" cy="3031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http://sunsethackathon.com</a:t>
            </a:r>
            <a:endParaRPr lang="pt-PT" sz="1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pic>
        <p:nvPicPr>
          <p:cNvPr id="88" name="Google Shape;67;p14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760" y="118080"/>
            <a:ext cx="3003840" cy="1010160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20180908_220023"/>
          <p:cNvPicPr>
            <a:picLocks noChangeAspect="1"/>
          </p:cNvPicPr>
          <p:nvPr/>
        </p:nvPicPr>
        <p:blipFill>
          <a:blip r:embed="rId2"/>
          <a:srcRect t="25519"/>
          <a:stretch>
            <a:fillRect/>
          </a:stretch>
        </p:blipFill>
        <p:spPr>
          <a:xfrm>
            <a:off x="756000" y="36000"/>
            <a:ext cx="3588402" cy="475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403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O conceito</a:t>
            </a:r>
            <a:endParaRPr lang="pt-PT" sz="3600" b="1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0" y="4840200"/>
            <a:ext cx="9143640" cy="3031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http://sunsethackathon.com</a:t>
            </a:r>
            <a:endParaRPr lang="pt-PT" sz="1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pic>
        <p:nvPicPr>
          <p:cNvPr id="91" name="Google Shape;75;p15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760" y="118080"/>
            <a:ext cx="3003840" cy="1010160"/>
          </a:xfrm>
          <a:prstGeom prst="rect">
            <a:avLst/>
          </a:prstGeom>
          <a:ln>
            <a:noFill/>
          </a:ln>
        </p:spPr>
      </p:pic>
      <p:sp>
        <p:nvSpPr>
          <p:cNvPr id="92" name="TextShape 3"/>
          <p:cNvSpPr txBox="1"/>
          <p:nvPr/>
        </p:nvSpPr>
        <p:spPr>
          <a:xfrm>
            <a:off x="617040" y="1762560"/>
            <a:ext cx="8520120" cy="2929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Sanita 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A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ut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ó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noma e 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I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nteligente 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US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Higiene e 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Poupança de 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Á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gua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Manutenção 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Automática 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e Estat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í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sticas</a:t>
            </a:r>
            <a:endParaRPr 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</a:t>
            </a:r>
            <a:endParaRPr lang="pt-PT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Integração com Smart Devices e Smart Houses</a:t>
            </a:r>
            <a:endParaRPr lang="x-none" alt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403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O que foi feito</a:t>
            </a:r>
            <a:endParaRPr lang="pt-PT" sz="3600" b="1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0" y="4840200"/>
            <a:ext cx="9143640" cy="3031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http://sunsethackathon.com</a:t>
            </a:r>
            <a:endParaRPr lang="pt-PT" sz="1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pic>
        <p:nvPicPr>
          <p:cNvPr id="96" name="Google Shape;83;p16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760" y="118080"/>
            <a:ext cx="3003840" cy="101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403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O que foi feito</a:t>
            </a:r>
            <a:endParaRPr lang="pt-PT" sz="3600" b="1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0" y="4840200"/>
            <a:ext cx="9143640" cy="3031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http://sunsethackathon.com</a:t>
            </a:r>
            <a:endParaRPr lang="pt-PT" sz="1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pic>
        <p:nvPicPr>
          <p:cNvPr id="96" name="Google Shape;83;p16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760" y="118080"/>
            <a:ext cx="3003840" cy="101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403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O que foi feito</a:t>
            </a:r>
            <a:endParaRPr lang="pt-PT" sz="3600" b="1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0" y="4840200"/>
            <a:ext cx="9143640" cy="3031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http://sunsethackathon.com</a:t>
            </a:r>
            <a:endParaRPr lang="pt-PT" sz="1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pic>
        <p:nvPicPr>
          <p:cNvPr id="96" name="Google Shape;83;p16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760" y="118080"/>
            <a:ext cx="3003840" cy="101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403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alt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Mercado</a:t>
            </a:r>
            <a:endParaRPr lang="en-US" altLang="pt-PT" sz="3600" b="1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0" y="4840200"/>
            <a:ext cx="9143640" cy="3031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http://sunsethackathon.com</a:t>
            </a:r>
            <a:endParaRPr lang="pt-PT" sz="1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pic>
        <p:nvPicPr>
          <p:cNvPr id="96" name="Google Shape;83;p16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760" y="118080"/>
            <a:ext cx="3003840" cy="1010160"/>
          </a:xfrm>
          <a:prstGeom prst="rect">
            <a:avLst/>
          </a:prstGeom>
          <a:ln>
            <a:noFill/>
          </a:ln>
        </p:spPr>
      </p:pic>
      <p:sp>
        <p:nvSpPr>
          <p:cNvPr id="98" name="TextShape 2"/>
          <p:cNvSpPr txBox="1"/>
          <p:nvPr/>
        </p:nvSpPr>
        <p:spPr>
          <a:xfrm>
            <a:off x="616680" y="1762200"/>
            <a:ext cx="8520120" cy="2929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Produtos semelhantes na escala de milhares de euros</a:t>
            </a:r>
            <a:endParaRPr lang="en-US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Fração do custo </a:t>
            </a:r>
            <a:endParaRPr lang="en-US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Fabricantes - poupança na produção</a:t>
            </a:r>
            <a:endParaRPr 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</a:t>
            </a:r>
            <a:endParaRPr lang="pt-PT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US" altLang="x-none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Clientes - poupança imediata e a longo prazo</a:t>
            </a: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403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Problemas encontrados</a:t>
            </a:r>
            <a:endParaRPr lang="pt-PT" sz="3600" b="1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616680" y="1762200"/>
            <a:ext cx="8520120" cy="2929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S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istema de 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A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bertura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/F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echo do 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T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ampo</a:t>
            </a:r>
            <a:endParaRPr 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</a:t>
            </a:r>
            <a:endParaRPr 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US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Integração dos Componentes</a:t>
            </a:r>
            <a:endParaRPr 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</a:t>
            </a:r>
            <a:endParaRPr lang="pt-PT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Sistema de Classificação Robusto</a:t>
            </a:r>
            <a:endParaRPr lang="x-none" alt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0" y="4840200"/>
            <a:ext cx="9143640" cy="3031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http://sunsethackathon.com</a:t>
            </a:r>
            <a:endParaRPr lang="pt-PT" sz="1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pic>
        <p:nvPicPr>
          <p:cNvPr id="100" name="Google Shape;91;p17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760" y="118080"/>
            <a:ext cx="3003840" cy="101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9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40360" y="2163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pt-PT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Next steps</a:t>
            </a:r>
            <a:endParaRPr lang="pt-PT" sz="3600" b="1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616680" y="1762200"/>
            <a:ext cx="8520120" cy="2929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I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dentificação de 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U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ser 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- Por peso, padrões...</a:t>
            </a:r>
            <a:endParaRPr lang="x-none" alt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D</a:t>
            </a:r>
            <a:r>
              <a:rPr 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esign </a:t>
            </a: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- Esconder cabos, reduzir espaço ocupado</a:t>
            </a:r>
            <a:endParaRPr 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</a:t>
            </a:r>
            <a:endParaRPr lang="pt-PT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x-none" altLang="pt-PT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Depósito Extra - Automaticamente seleccionado</a:t>
            </a:r>
            <a:endParaRPr lang="x-none" alt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x-none" altLang="pt-PT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 </a:t>
            </a:r>
            <a:endParaRPr lang="x-none" alt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r>
              <a:rPr lang="en-US" altLang="x-none" sz="2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Câmara - Descarregar água à medida</a:t>
            </a:r>
            <a:endParaRPr lang="x-none" altLang="pt-PT" sz="2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pt-P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  <a:cs typeface="+mj-lt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0" y="4840200"/>
            <a:ext cx="9143640" cy="303120"/>
          </a:xfrm>
          <a:prstGeom prst="rect">
            <a:avLst/>
          </a:prstGeom>
          <a:solidFill>
            <a:srgbClr val="F8D153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pt-PT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Lato"/>
                <a:cs typeface="+mj-lt"/>
              </a:rPr>
              <a:t>http://sunsethackathon.com</a:t>
            </a:r>
            <a:endParaRPr lang="pt-PT" sz="1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  <a:ea typeface="Lato"/>
              <a:cs typeface="+mj-lt"/>
            </a:endParaRPr>
          </a:p>
        </p:txBody>
      </p:sp>
      <p:pic>
        <p:nvPicPr>
          <p:cNvPr id="104" name="Google Shape;99;p18"/>
          <p:cNvPicPr/>
          <p:nvPr/>
        </p:nvPicPr>
        <p:blipFill>
          <a:blip r:embed="rId1"/>
          <a:stretch>
            <a:fillRect/>
          </a:stretch>
        </p:blipFill>
        <p:spPr>
          <a:xfrm>
            <a:off x="6197760" y="118080"/>
            <a:ext cx="3003840" cy="101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</Words>
  <Application>WPS Presentation</Application>
  <PresentationFormat/>
  <Paragraphs>90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Times New Roman</vt:lpstr>
      <vt:lpstr>Symbol</vt:lpstr>
      <vt:lpstr>Lato</vt:lpstr>
      <vt:lpstr>SWAstro</vt:lpstr>
      <vt:lpstr>Microsoft YaHei</vt:lpstr>
      <vt:lpstr>Arial Unicode MS</vt:lpstr>
      <vt:lpstr>Kozuka Mincho Pr6N L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Equipa 9 - EEVEE SmartOLI  (Identificação do tipo de descarga e limpeza de filtro)</dc:title>
  <dc:creator/>
  <cp:lastModifiedBy>DavidSimões</cp:lastModifiedBy>
  <cp:revision>13</cp:revision>
  <dcterms:created xsi:type="dcterms:W3CDTF">2018-09-09T09:39:00Z</dcterms:created>
  <dcterms:modified xsi:type="dcterms:W3CDTF">2018-09-09T10:46:04Z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1033-10.2.0.7456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